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DC484C-0300-4D4D-A581-C8CFC3DEBFAE}" type="datetimeFigureOut">
              <a:rPr lang="es-MX" smtClean="0"/>
              <a:pPr/>
              <a:t>13/10/2010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438B2FC-2EB9-4D64-9645-E173B2F628B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139952" y="4293096"/>
            <a:ext cx="4623048" cy="1143000"/>
          </a:xfrm>
        </p:spPr>
        <p:txBody>
          <a:bodyPr/>
          <a:lstStyle/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Ileana Esther Freyssinier Veryán.</a:t>
            </a:r>
            <a:endParaRPr lang="es-MX" dirty="0">
              <a:solidFill>
                <a:schemeClr val="bg2">
                  <a:lumMod val="40000"/>
                  <a:lumOff val="60000"/>
                </a:schemeClr>
              </a:solidFill>
              <a:latin typeface="Lucida Calligraphy" pitchFamily="66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Lucida Calligraphy" pitchFamily="66" charset="0"/>
              </a:rPr>
              <a:t>Cómo crear un formulario?</a:t>
            </a:r>
            <a:endParaRPr lang="es-MX" sz="4000" dirty="0">
              <a:solidFill>
                <a:schemeClr val="accent1">
                  <a:lumMod val="75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Un formulario es generalmente una hoja de papel en la que disponemos de lugares en blanco para introducir la información, con un campo separado para cada dato.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Un formulario Access puede disponer de los llamados botones de comando. Pulsando estos botones se ejecutarán funciones o tareas que nos ayudarán a manejar la información.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La figura nos muestra un formulario que nos permite, además de ver y actualizar los datos de cada cliente, hasta marcar su número telefónico pulsando un botón.</a:t>
            </a:r>
          </a:p>
          <a:p>
            <a:pPr>
              <a:buNone/>
            </a:pPr>
            <a:endParaRPr lang="es-MX" sz="2000" dirty="0" smtClean="0">
              <a:latin typeface="Lucida Calligraphy" pitchFamily="66" charset="0"/>
            </a:endParaRP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Lucida Calligraphy" pitchFamily="66" charset="0"/>
              </a:rPr>
              <a:t>Qué es un formulario?</a:t>
            </a:r>
            <a:endParaRPr lang="es-MX" sz="4000" dirty="0">
              <a:solidFill>
                <a:schemeClr val="accent1">
                  <a:lumMod val="75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4" name="3 Imagen" descr="Qué es un formulari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25144"/>
            <a:ext cx="264795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Si no tienes abierto Access2000, ábrelo para realizar el ejercicio. </a:t>
            </a:r>
          </a:p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En caso de Abrir Access2000, hacer clic sobre el botón Cancelar para cerrar la ventana de cuadro de diálogo abierta. </a:t>
            </a:r>
          </a:p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Abrir la base de datos </a:t>
            </a:r>
            <a:r>
              <a:rPr lang="es-MX" i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Clases.mdb</a:t>
            </a:r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que se encuentra en la carpeta Mis documentos del disco duro. </a:t>
            </a:r>
          </a:p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  </a:t>
            </a:r>
          </a:p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Vamos a crear un formulario para la edición de datos de la tabla Alumnado, para ello utilizaremos el asistente para formularios: </a:t>
            </a:r>
          </a:p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objeto Formulario que se encuentra a la derecha de la ventana de la base de datos. </a:t>
            </a:r>
          </a:p>
          <a:p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la opción Crear un formulario utilizando el asistente de la ventana de la base de datos.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Lucida Calligraphy" pitchFamily="66" charset="0"/>
              </a:rPr>
              <a:t>Pasos para crear un Formulario?</a:t>
            </a:r>
            <a:endParaRPr lang="es-MX" sz="4000" dirty="0">
              <a:solidFill>
                <a:schemeClr val="accent1">
                  <a:lumMod val="75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botón Nuevo          de la ventana de la base de datos.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Seleccionar Asistente para formularios.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la flecha del recuadro inferior para elegir a partir de qué tabla queremos realizar el formulario, y elegir Alumnado.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botón Aceptar.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botón      para añadir todos los campos al formulario. 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 descr="http://www.aulaclic.es/access2000/B_Nuevo_bd_Access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aulaclic.es/access2000/avance_todo_acces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77072"/>
            <a:ext cx="2476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>
                <a:latin typeface="Lucida Calligraphy" pitchFamily="66" charset="0"/>
              </a:rPr>
              <a:t> </a:t>
            </a:r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botón Siguiente para ir al siguiente paso del asistente.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Dejar activada la opción En columnas como distribución del formulario.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Hacer clic sobre el botón Siguiente.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Dejar la opción Estándar como estilo del formulario.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Hacer clic sobre el botón Siguiente.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Dejar el nombre que nos proporciona el formulario.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botón </a:t>
            </a:r>
            <a:r>
              <a:rPr lang="es-MX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Finalizar</a:t>
            </a:r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 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Al crearse el formulario, observa como aparecen los datos del primer registro que introducimos desde la tabla.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Al pulsar los botones de la barra de registros                         podremos cambiar de registro, de esta forma: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 para ir al primer registro de la tabla.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 para ir al registro anterior de la tabla.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 para ir al registro posterior de la tabla.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 para ir al último registro de la tabla. </a:t>
            </a:r>
          </a:p>
          <a:p>
            <a:r>
              <a:rPr lang="es-MX" sz="24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 para crear un nuevo registro que se situará automáticamente al final de la tabla.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 descr="http://www.aulaclic.es/access2000/b_registros_access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7" y="3284984"/>
            <a:ext cx="2267744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aulaclic.es/access2000/Registro_primero_Access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1619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http://www.aulaclic.es/access2000/Registro_anterior_Access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221088"/>
            <a:ext cx="1524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aulaclic.es/access2000/Registro_posterior_Access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581128"/>
            <a:ext cx="1619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www.aulaclic.es/access2000/Registro_ultimo_Access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869160"/>
            <a:ext cx="1619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www.aulaclic.es/access2000/Registro_nuevo_Access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5229200"/>
            <a:ext cx="171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sz="2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Crear un formulario para la tabla de Curso, utilizando los mismos pasos que para el formulario de Alumnado, aunque se pueden cambiar la distribución y el estilo. </a:t>
            </a:r>
          </a:p>
          <a:p>
            <a:pPr>
              <a:buNone/>
            </a:pPr>
            <a:endParaRPr lang="es-MX" sz="2200" dirty="0" smtClean="0">
              <a:solidFill>
                <a:schemeClr val="bg2">
                  <a:lumMod val="40000"/>
                  <a:lumOff val="60000"/>
                </a:schemeClr>
              </a:solidFill>
              <a:latin typeface="Lucida Calligraphy" pitchFamily="66" charset="0"/>
            </a:endParaRPr>
          </a:p>
          <a:p>
            <a:r>
              <a:rPr lang="es-MX" sz="2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Ahora vamos a introducir datos en la tabla de Curso utilizando el formulario: </a:t>
            </a:r>
          </a:p>
          <a:p>
            <a:r>
              <a:rPr lang="es-MX" sz="2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objeto Formulario que se encuentra a la derecha de la ventana de la base de datos. </a:t>
            </a:r>
          </a:p>
          <a:p>
            <a:r>
              <a:rPr lang="es-MX" sz="2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Elegir el formulario a utilizar, Curso. </a:t>
            </a:r>
          </a:p>
          <a:p>
            <a:r>
              <a:rPr lang="es-MX" sz="2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Hacer clic sobre el botón       de la ventana de la base de datos. </a:t>
            </a:r>
          </a:p>
          <a:p>
            <a:pPr>
              <a:buNone/>
            </a:pPr>
            <a:r>
              <a:rPr lang="es-MX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3 Imagen" descr="http://www.aulaclic.es/access2000/b_abrir_bd_access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725144"/>
            <a:ext cx="476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Una vez abierto el formulario sólo tenemos que introducir los datos cambiando de campo con la tecla INTRO. Cuando se llegue al último campo de un registro, volvemos a pulsar INTRO y pasaremos al siguiente registro. </a:t>
            </a:r>
          </a:p>
          <a:p>
            <a:r>
              <a:rPr lang="es-MX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Lucida Calligraphy" pitchFamily="66" charset="0"/>
              </a:rPr>
              <a:t>No hace falta guardar los registros ya que éstos se almacenan automáticamente. </a:t>
            </a:r>
          </a:p>
          <a:p>
            <a:endParaRPr lang="es-MX" sz="2000" dirty="0" smtClean="0">
              <a:latin typeface="Lucida Calligraphy" pitchFamily="66" charset="0"/>
            </a:endParaRP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Lucida Calligraphy" pitchFamily="66" charset="0"/>
              </a:rPr>
              <a:t>Y para finalizar…</a:t>
            </a:r>
            <a:endParaRPr lang="es-MX" sz="4000" dirty="0">
              <a:solidFill>
                <a:schemeClr val="accent1">
                  <a:lumMod val="75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</TotalTime>
  <Words>437</Words>
  <Application>Microsoft Office PowerPoint</Application>
  <PresentationFormat>Presentación en pantalla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Papel</vt:lpstr>
      <vt:lpstr>Cómo crear un formulario?</vt:lpstr>
      <vt:lpstr>Qué es un formulario?</vt:lpstr>
      <vt:lpstr>Pasos para crear un Formulario?</vt:lpstr>
      <vt:lpstr>Diapositiva 4</vt:lpstr>
      <vt:lpstr>Diapositiva 5</vt:lpstr>
      <vt:lpstr>Diapositiva 6</vt:lpstr>
      <vt:lpstr>Diapositiva 7</vt:lpstr>
      <vt:lpstr>Y para finalizar…</vt:lpstr>
    </vt:vector>
  </TitlesOfParts>
  <Company>Peruxxoft2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crear un formulario?</dc:title>
  <dc:creator>Peruxxo2</dc:creator>
  <cp:lastModifiedBy>WinuE</cp:lastModifiedBy>
  <cp:revision>4</cp:revision>
  <dcterms:created xsi:type="dcterms:W3CDTF">2010-10-07T20:57:46Z</dcterms:created>
  <dcterms:modified xsi:type="dcterms:W3CDTF">2010-10-13T21:32:06Z</dcterms:modified>
</cp:coreProperties>
</file>